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2.xml" ContentType="application/vnd.openxmlformats-officedocument.presentationml.notesSlide+xml"/>
  <Override PartName="/ppt/media/image6.jpeg" ContentType="image/jpeg"/>
  <Override PartName="/ppt/media/image7.jpeg" ContentType="image/jpeg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Gran comunidad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Motivarlos a que rendericen el componente pero ahora desde un array de objetos con las claves url y name.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 casos en los que los valores falsey se diferencia de los nullish es cuando se usa el operador ??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act.dev/learn/conditional-rendering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Programa FullStack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  <a:r>
              <a:t>Módulo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932" y="795010"/>
            <a:ext cx="2920134" cy="5267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40" y="643466"/>
            <a:ext cx="8670921" cy="5571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5601" y="0"/>
            <a:ext cx="670079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2989" y="0"/>
            <a:ext cx="864602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Compilación</a:t>
            </a:r>
          </a:p>
        </p:txBody>
      </p:sp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9052" y="1690688"/>
            <a:ext cx="4528871" cy="3038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52" y="2031475"/>
            <a:ext cx="2903456" cy="1633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3882" y="4729243"/>
            <a:ext cx="2021353" cy="1516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4180" y="3209966"/>
            <a:ext cx="2173924" cy="1325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02947" y="3016250"/>
            <a:ext cx="2586107" cy="1293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¿Cómo se realiza?</a:t>
            </a:r>
          </a:p>
        </p:txBody>
      </p:sp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6217" y="1898148"/>
            <a:ext cx="1931056" cy="1903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6384" y="4165041"/>
            <a:ext cx="2449834" cy="22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54235" y="1541530"/>
            <a:ext cx="2805465" cy="2178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28785" t="5324" r="26477" b="18290"/>
          <a:stretch>
            <a:fillRect/>
          </a:stretch>
        </p:blipFill>
        <p:spPr>
          <a:xfrm>
            <a:off x="838200" y="1777631"/>
            <a:ext cx="1931055" cy="229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10" descr="Picture 10"/>
          <p:cNvPicPr>
            <a:picLocks noChangeAspect="1"/>
          </p:cNvPicPr>
          <p:nvPr/>
        </p:nvPicPr>
        <p:blipFill>
          <a:blip r:embed="rId6">
            <a:extLst/>
          </a:blip>
          <a:srcRect l="11154" t="18159" r="14037" b="20511"/>
          <a:stretch>
            <a:fillRect/>
          </a:stretch>
        </p:blipFill>
        <p:spPr>
          <a:xfrm>
            <a:off x="6241555" y="4194845"/>
            <a:ext cx="4625362" cy="1990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Pasos</a:t>
            </a:r>
          </a:p>
        </p:txBody>
      </p:sp>
      <p:sp>
        <p:nvSpPr>
          <p:cNvPr id="148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Compilación JSX o TSX.</a:t>
            </a:r>
          </a:p>
          <a:p>
            <a:pPr/>
            <a:r>
              <a:t>Bundling.</a:t>
            </a:r>
          </a:p>
          <a:p>
            <a:pPr/>
            <a:r>
              <a:t>Optimización: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Minificación.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Tree Shaking.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Code Spliting.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Lazy loading.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0" t="0" r="33543" b="0"/>
          <a:stretch>
            <a:fillRect/>
          </a:stretch>
        </p:blipFill>
        <p:spPr>
          <a:xfrm>
            <a:off x="233462" y="709673"/>
            <a:ext cx="2709244" cy="236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813" y="709673"/>
            <a:ext cx="8617725" cy="5438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2061"/>
          <p:cNvSpPr/>
          <p:nvPr/>
        </p:nvSpPr>
        <p:spPr>
          <a:xfrm>
            <a:off x="-1" y="17780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Title 1"/>
          <p:cNvSpPr txBox="1"/>
          <p:nvPr>
            <p:ph type="title"/>
          </p:nvPr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¿Cómo actualiza la UI ReactJS?</a:t>
            </a:r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47" y="1690688"/>
            <a:ext cx="9293257" cy="5018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/>
          <a:p>
            <a:pPr/>
            <a:r>
              <a:t>¿Qué es ReactJS?</a:t>
            </a:r>
          </a:p>
        </p:txBody>
      </p:sp>
      <p:sp>
        <p:nvSpPr>
          <p:cNvPr id="98" name="Text Placeholder 2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/>
          <a:p>
            <a:pPr/>
            <a:r>
              <a:t>Una librería para crear UIs nativas y web.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Extras</a:t>
            </a:r>
          </a:p>
        </p:txBody>
      </p:sp>
      <p:sp>
        <p:nvSpPr>
          <p:cNvPr id="158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2500"/>
            </a:pPr>
            <a:r>
              <a:t>Renderizado condicional (truly y falsy) y dinámico.</a:t>
            </a:r>
          </a:p>
          <a:p>
            <a:pPr>
              <a:lnSpc>
                <a:spcPct val="72000"/>
              </a:lnSpc>
              <a:defRPr sz="2500"/>
            </a:pPr>
            <a:r>
              <a:t>Añadir un prop “verified” para indicar cuando un usuario ha sido verificado. En caso de serlo mostrar una imagen de “Check” o un texto.</a:t>
            </a: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</a:p>
          <a:p>
            <a:pPr marL="0" indent="0">
              <a:lnSpc>
                <a:spcPct val="72000"/>
              </a:lnSpc>
              <a:buSzTx/>
              <a:buNone/>
              <a:defRPr sz="2500"/>
            </a:pPr>
            <a:r>
              <a:t>Documentación: </a:t>
            </a:r>
            <a:r>
              <a:rPr u="sng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hlinkClick r:id="rId2" invalidUrl="" action="" tgtFrame="" tooltip="" history="1" highlightClick="0" endSnd="0"/>
              </a:rPr>
              <a:t>https://react.dev/learn/conditional-rendering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142" y="0"/>
            <a:ext cx="895771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738" y="0"/>
            <a:ext cx="527652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3"/>
          <p:cNvSpPr/>
          <p:nvPr/>
        </p:nvSpPr>
        <p:spPr>
          <a:xfrm>
            <a:off x="1523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489" r="0" b="952"/>
          <a:stretch>
            <a:fillRect/>
          </a:stretch>
        </p:blipFill>
        <p:spPr>
          <a:xfrm>
            <a:off x="643467" y="557190"/>
            <a:ext cx="5346842" cy="5743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958" t="0" r="1730" b="0"/>
          <a:stretch>
            <a:fillRect/>
          </a:stretch>
        </p:blipFill>
        <p:spPr>
          <a:xfrm>
            <a:off x="6182941" y="557190"/>
            <a:ext cx="5365591" cy="5743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8447" y="541448"/>
            <a:ext cx="5775104" cy="5775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/>
          <a:p>
            <a:pPr/>
            <a:r>
              <a:t>¿Por qué escogerlo?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rcRect l="0" t="0" r="0" b="68"/>
          <a:stretch>
            <a:fillRect/>
          </a:stretch>
        </p:blipFill>
        <p:spPr>
          <a:xfrm>
            <a:off x="19" y="1"/>
            <a:ext cx="6049964" cy="340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3896" y="21600"/>
                </a:lnTo>
                <a:lnTo>
                  <a:pt x="13896" y="11605"/>
                </a:lnTo>
                <a:lnTo>
                  <a:pt x="21600" y="1160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l="6601" t="0" r="0" b="4"/>
          <a:stretch>
            <a:fillRect/>
          </a:stretch>
        </p:blipFill>
        <p:spPr>
          <a:xfrm>
            <a:off x="6141721" y="0"/>
            <a:ext cx="6050344" cy="3400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1605"/>
                </a:lnTo>
                <a:lnTo>
                  <a:pt x="7703" y="11605"/>
                </a:lnTo>
                <a:lnTo>
                  <a:pt x="770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4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rcRect l="0" t="16582" r="0" b="6"/>
          <a:stretch>
            <a:fillRect/>
          </a:stretch>
        </p:blipFill>
        <p:spPr>
          <a:xfrm>
            <a:off x="19" y="3489159"/>
            <a:ext cx="6050361" cy="3368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9884"/>
                </a:lnTo>
                <a:lnTo>
                  <a:pt x="13895" y="9884"/>
                </a:lnTo>
                <a:lnTo>
                  <a:pt x="13895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5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rcRect l="0" t="20171" r="0" b="5"/>
          <a:stretch>
            <a:fillRect/>
          </a:stretch>
        </p:blipFill>
        <p:spPr>
          <a:xfrm>
            <a:off x="6141721" y="3489159"/>
            <a:ext cx="6050361" cy="3368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03" y="0"/>
                </a:moveTo>
                <a:lnTo>
                  <a:pt x="7703" y="9884"/>
                </a:lnTo>
                <a:lnTo>
                  <a:pt x="0" y="988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770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6" name="Picture 14" descr="Picture 14"/>
          <p:cNvPicPr>
            <a:picLocks noChangeAspect="1"/>
          </p:cNvPicPr>
          <p:nvPr/>
        </p:nvPicPr>
        <p:blipFill>
          <a:blip r:embed="rId7">
            <a:extLst/>
          </a:blip>
          <a:srcRect l="6649" t="0" r="4" b="4"/>
          <a:stretch>
            <a:fillRect/>
          </a:stretch>
        </p:blipFill>
        <p:spPr>
          <a:xfrm>
            <a:off x="3983735" y="1918637"/>
            <a:ext cx="4224530" cy="3020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1765" r="0" b="0"/>
          <a:stretch>
            <a:fillRect/>
          </a:stretch>
        </p:blipFill>
        <p:spPr>
          <a:xfrm>
            <a:off x="19" y="1281"/>
            <a:ext cx="12191981" cy="6856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19" r="0" b="0"/>
          <a:stretch>
            <a:fillRect/>
          </a:stretch>
        </p:blipFill>
        <p:spPr>
          <a:xfrm>
            <a:off x="19" y="1282"/>
            <a:ext cx="12191981" cy="6856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536" y="-75"/>
            <a:ext cx="5551717" cy="683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3356" y="0"/>
            <a:ext cx="515610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/>
          <a:p>
            <a:pPr/>
            <a:r>
              <a:t>Mi primer proyecto ReactJs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305" y="775517"/>
            <a:ext cx="6355390" cy="5306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